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36" r:id="rId2"/>
    <p:sldId id="437" r:id="rId3"/>
    <p:sldId id="325" r:id="rId4"/>
    <p:sldId id="428" r:id="rId5"/>
    <p:sldId id="447" r:id="rId6"/>
    <p:sldId id="431" r:id="rId7"/>
    <p:sldId id="432" r:id="rId8"/>
    <p:sldId id="433" r:id="rId9"/>
    <p:sldId id="434" r:id="rId10"/>
    <p:sldId id="439" r:id="rId11"/>
    <p:sldId id="440" r:id="rId12"/>
    <p:sldId id="441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2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9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9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0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33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5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9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43C0F59-C7DB-4FBF-B103-C640FF5B212A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9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417388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MATLAB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963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AC9D2A-0EB7-4BEF-2227-F7890845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6" y="60960"/>
            <a:ext cx="10475087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D28375-D541-7B14-CD2A-7EE63166482B}"/>
              </a:ext>
            </a:extLst>
          </p:cNvPr>
          <p:cNvCxnSpPr/>
          <p:nvPr/>
        </p:nvCxnSpPr>
        <p:spPr>
          <a:xfrm flipV="1">
            <a:off x="4152053" y="3102187"/>
            <a:ext cx="1849120" cy="1815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EBBB9D-CE15-2126-BF2B-FDA8AA56A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9" y="54187"/>
            <a:ext cx="10537521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DB18AD-35BC-7330-C4F1-AB2410CF8B37}"/>
              </a:ext>
            </a:extLst>
          </p:cNvPr>
          <p:cNvCxnSpPr/>
          <p:nvPr/>
        </p:nvCxnSpPr>
        <p:spPr>
          <a:xfrm flipV="1">
            <a:off x="3847253" y="3061547"/>
            <a:ext cx="1977814" cy="1693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6D5ED1-2049-379A-2627-B25FBDC8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7" y="60961"/>
            <a:ext cx="10550246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049F89-476F-9F69-12A9-C1A8CFA87D86}"/>
              </a:ext>
            </a:extLst>
          </p:cNvPr>
          <p:cNvCxnSpPr>
            <a:cxnSpLocks/>
          </p:cNvCxnSpPr>
          <p:nvPr/>
        </p:nvCxnSpPr>
        <p:spPr>
          <a:xfrm flipV="1">
            <a:off x="4477172" y="3115735"/>
            <a:ext cx="2160693" cy="141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7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86D09A-9691-C848-334B-50CFBCF3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2" y="40640"/>
            <a:ext cx="10534116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68B08-EB6D-DE1A-6368-45EA41DAA4BD}"/>
              </a:ext>
            </a:extLst>
          </p:cNvPr>
          <p:cNvCxnSpPr>
            <a:cxnSpLocks/>
          </p:cNvCxnSpPr>
          <p:nvPr/>
        </p:nvCxnSpPr>
        <p:spPr>
          <a:xfrm flipV="1">
            <a:off x="311573" y="4192693"/>
            <a:ext cx="1144694" cy="1673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A21FBF-7A97-DD4A-4390-300A29D89427}"/>
              </a:ext>
            </a:extLst>
          </p:cNvPr>
          <p:cNvCxnSpPr>
            <a:cxnSpLocks/>
          </p:cNvCxnSpPr>
          <p:nvPr/>
        </p:nvCxnSpPr>
        <p:spPr>
          <a:xfrm flipH="1" flipV="1">
            <a:off x="4104640" y="4971627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DC9AD-0B99-4BD2-7B3F-048739907055}"/>
              </a:ext>
            </a:extLst>
          </p:cNvPr>
          <p:cNvCxnSpPr>
            <a:cxnSpLocks/>
          </p:cNvCxnSpPr>
          <p:nvPr/>
        </p:nvCxnSpPr>
        <p:spPr>
          <a:xfrm flipH="1" flipV="1">
            <a:off x="5848774" y="626534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B1C680-225C-0147-9D04-1058FA7BAF0B}"/>
              </a:ext>
            </a:extLst>
          </p:cNvPr>
          <p:cNvCxnSpPr>
            <a:cxnSpLocks/>
          </p:cNvCxnSpPr>
          <p:nvPr/>
        </p:nvCxnSpPr>
        <p:spPr>
          <a:xfrm flipV="1">
            <a:off x="8663093" y="2595034"/>
            <a:ext cx="2431627" cy="577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B83-3BC6-69D6-F1DD-2EAA3E7B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Settings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8011AB-CA97-DEF3-4D87-E82B29B0F52B}"/>
              </a:ext>
            </a:extLst>
          </p:cNvPr>
          <p:cNvGraphicFramePr>
            <a:graphicFrameLocks noGrp="1"/>
          </p:cNvGraphicFramePr>
          <p:nvPr/>
        </p:nvGraphicFramePr>
        <p:xfrm>
          <a:off x="1466428" y="1988820"/>
          <a:ext cx="4328160" cy="3896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8160">
                  <a:extLst>
                    <a:ext uri="{9D8B030D-6E8A-4147-A177-3AD203B41FA5}">
                      <a16:colId xmlns:a16="http://schemas.microsoft.com/office/drawing/2014/main" val="2706250749"/>
                    </a:ext>
                  </a:extLst>
                </a:gridCol>
              </a:tblGrid>
              <a:tr h="5325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Needed MATLAB Functions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611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Curve Fitting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6351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Optimization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1554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Optimization Toolbox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74256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 Toolbox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773356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39362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Statistics and Machine Learning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8005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818210-3059-79CE-049D-99C7842C21CD}"/>
              </a:ext>
            </a:extLst>
          </p:cNvPr>
          <p:cNvGraphicFramePr>
            <a:graphicFrameLocks noGrp="1"/>
          </p:cNvGraphicFramePr>
          <p:nvPr/>
        </p:nvGraphicFramePr>
        <p:xfrm>
          <a:off x="6688667" y="1988820"/>
          <a:ext cx="4325112" cy="1597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5112">
                  <a:extLst>
                    <a:ext uri="{9D8B030D-6E8A-4147-A177-3AD203B41FA5}">
                      <a16:colId xmlns:a16="http://schemas.microsoft.com/office/drawing/2014/main" val="2706250749"/>
                    </a:ext>
                  </a:extLst>
                </a:gridCol>
              </a:tblGrid>
              <a:tr h="5325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Needed Folders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611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6351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1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1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Packages 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7AB5-D505-39BF-C1F3-D000FCA7CF0F}"/>
              </a:ext>
            </a:extLst>
          </p:cNvPr>
          <p:cNvSpPr txBox="1"/>
          <p:nvPr/>
        </p:nvSpPr>
        <p:spPr>
          <a:xfrm>
            <a:off x="1246292" y="4443307"/>
            <a:ext cx="984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*Not needed if using Emory’s Virtual Lab</a:t>
            </a:r>
          </a:p>
        </p:txBody>
      </p:sp>
    </p:spTree>
    <p:extLst>
      <p:ext uri="{BB962C8B-B14F-4D97-AF65-F5344CB8AC3E}">
        <p14:creationId xmlns:p14="http://schemas.microsoft.com/office/powerpoint/2010/main" val="129152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26314A-3DBF-1EF1-676C-267C27ABA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5" y="40642"/>
            <a:ext cx="10527369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13D334-E575-F7A6-969D-E947EF6618F1}"/>
              </a:ext>
            </a:extLst>
          </p:cNvPr>
          <p:cNvCxnSpPr>
            <a:cxnSpLocks/>
          </p:cNvCxnSpPr>
          <p:nvPr/>
        </p:nvCxnSpPr>
        <p:spPr>
          <a:xfrm flipH="1" flipV="1">
            <a:off x="1273387" y="291253"/>
            <a:ext cx="1659466" cy="19236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0607A2-6C0A-56B6-8D76-87DDAB7FD603}"/>
              </a:ext>
            </a:extLst>
          </p:cNvPr>
          <p:cNvCxnSpPr/>
          <p:nvPr/>
        </p:nvCxnSpPr>
        <p:spPr>
          <a:xfrm flipH="1" flipV="1">
            <a:off x="6583680" y="758613"/>
            <a:ext cx="128693" cy="161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902C94-910A-DC3C-8F37-8B585299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4" y="67730"/>
            <a:ext cx="10453352" cy="62213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A4E8AA-895A-2324-16B8-3A1897DA36BB}"/>
              </a:ext>
            </a:extLst>
          </p:cNvPr>
          <p:cNvCxnSpPr>
            <a:cxnSpLocks/>
          </p:cNvCxnSpPr>
          <p:nvPr/>
        </p:nvCxnSpPr>
        <p:spPr>
          <a:xfrm flipH="1" flipV="1">
            <a:off x="7112001" y="948266"/>
            <a:ext cx="1673013" cy="1374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0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7C2E-0EED-E2C5-232A-388C2F4B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4" y="60961"/>
            <a:ext cx="10662272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4E3D4A-66F3-BDE5-758F-608E637A0188}"/>
              </a:ext>
            </a:extLst>
          </p:cNvPr>
          <p:cNvCxnSpPr/>
          <p:nvPr/>
        </p:nvCxnSpPr>
        <p:spPr>
          <a:xfrm flipH="1" flipV="1">
            <a:off x="7572587" y="1110826"/>
            <a:ext cx="2749973" cy="212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2233EF-BE81-7F56-E806-B4C629517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0" y="74508"/>
            <a:ext cx="10661081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3374AE-7268-FB36-0240-F2F466C53E71}"/>
              </a:ext>
            </a:extLst>
          </p:cNvPr>
          <p:cNvCxnSpPr>
            <a:cxnSpLocks/>
          </p:cNvCxnSpPr>
          <p:nvPr/>
        </p:nvCxnSpPr>
        <p:spPr>
          <a:xfrm flipH="1" flipV="1">
            <a:off x="7410026" y="1063414"/>
            <a:ext cx="2959947" cy="1151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A40086-E2DA-13CF-55B2-0A121E405139}"/>
              </a:ext>
            </a:extLst>
          </p:cNvPr>
          <p:cNvCxnSpPr>
            <a:cxnSpLocks/>
          </p:cNvCxnSpPr>
          <p:nvPr/>
        </p:nvCxnSpPr>
        <p:spPr>
          <a:xfrm flipV="1">
            <a:off x="5506720" y="1588347"/>
            <a:ext cx="1297093" cy="97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A3D76B-6CEA-DA2D-CC92-236AB4BA4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7" y="60961"/>
            <a:ext cx="10435327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C0D80C-1AC5-6E2E-8A41-D64258C4B59D}"/>
              </a:ext>
            </a:extLst>
          </p:cNvPr>
          <p:cNvCxnSpPr>
            <a:cxnSpLocks/>
          </p:cNvCxnSpPr>
          <p:nvPr/>
        </p:nvCxnSpPr>
        <p:spPr>
          <a:xfrm flipV="1">
            <a:off x="9387840" y="1422400"/>
            <a:ext cx="1280160" cy="1070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b7249950-0e6a-43fa-a3da-a9066cd57edf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Retrospect</vt:lpstr>
      <vt:lpstr>Exploring MATLAB</vt:lpstr>
      <vt:lpstr>PowerPoint Presentation</vt:lpstr>
      <vt:lpstr>Needed Settings </vt:lpstr>
      <vt:lpstr>Adding Packages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Bleichrodt</dc:creator>
  <cp:lastModifiedBy>Amanda Bleichrodt</cp:lastModifiedBy>
  <cp:revision>2</cp:revision>
  <dcterms:created xsi:type="dcterms:W3CDTF">2024-07-11T03:46:11Z</dcterms:created>
  <dcterms:modified xsi:type="dcterms:W3CDTF">2024-07-11T03:50:10Z</dcterms:modified>
</cp:coreProperties>
</file>